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0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614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83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40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15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4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61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27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03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80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21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59E45-B318-48AA-A53B-8C0CF3D6BB4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10C1D-73FD-4602-808A-72804C2EA4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50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163993"/>
              </p:ext>
            </p:extLst>
          </p:nvPr>
        </p:nvGraphicFramePr>
        <p:xfrm>
          <a:off x="809204" y="728702"/>
          <a:ext cx="11021352" cy="57368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47284"/>
                <a:gridCol w="5138443"/>
                <a:gridCol w="3835625"/>
              </a:tblGrid>
              <a:tr h="53407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レベル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感染症の発生状況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面会条件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</a:tr>
              <a:tr h="1363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レベル０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（通常）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大分市にインフルエンザ</a:t>
                      </a:r>
                      <a:r>
                        <a:rPr kumimoji="1" lang="en-US" altLang="ja-JP" sz="15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/COVD19</a:t>
                      </a:r>
                      <a:r>
                        <a:rPr kumimoji="1" lang="ja-JP" altLang="en-US" sz="15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の警報なし</a:t>
                      </a:r>
                      <a:endParaRPr kumimoji="1" lang="en-US" altLang="ja-JP" sz="15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/>
                      <a:r>
                        <a:rPr kumimoji="1" lang="ja-JP" altLang="en-US" sz="15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院内に感染症の流行なし</a:t>
                      </a:r>
                      <a:endParaRPr kumimoji="1" lang="ja-JP" altLang="en-US" sz="15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手指衛生を指導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発熱、咳、鼻水などの呼吸器感染症を疑う症状がある方は、面会をお断りする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</a:tr>
              <a:tr h="247614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レベル１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（制限）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次のいずれかに該当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・大分市にインフルエンザ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/COVID19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の警報の発令あり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・インフルエンザ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/COVID19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が同一病棟内で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3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名以上発生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・その他、感染対策委員会が必要と認めた場合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面会回数： 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1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日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1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回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面会時間： 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20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分以内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面会人数： 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3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名まで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面会者： </a:t>
                      </a:r>
                      <a:r>
                        <a:rPr kumimoji="1" lang="en-US" altLang="ja-JP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16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才以上の同居家族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　　　　　またはキーパーソン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対象： 感染症発生</a:t>
                      </a: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病棟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不織布マスク着用</a:t>
                      </a:r>
                      <a:endParaRPr kumimoji="1" lang="ja-JP" altLang="en-US" sz="14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</a:tr>
              <a:tr h="13633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レベル２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/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（原則禁止）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次のいずれかに該当</a:t>
                      </a:r>
                      <a:endParaRPr kumimoji="1" lang="en-US" altLang="ja-JP" sz="14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・院内でインフルエンザ</a:t>
                      </a:r>
                      <a:r>
                        <a:rPr kumimoji="1" lang="en-US" altLang="ja-JP" sz="12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/COVID19</a:t>
                      </a: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などの感染症の大規模な流行あり</a:t>
                      </a:r>
                      <a:endParaRPr kumimoji="1" lang="en-US" altLang="ja-JP" sz="12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・大分市における新興感染症の発生あり</a:t>
                      </a:r>
                      <a:endParaRPr kumimoji="1" lang="en-US" altLang="ja-JP" sz="12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　・その他、感染対策委員会が必要と認めた場合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全ての病棟で原則禁止</a:t>
                      </a:r>
                      <a:endParaRPr kumimoji="1" lang="en-US" altLang="ja-JP" sz="1600" dirty="0" smtClean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 smtClean="0">
                          <a:solidFill>
                            <a:schemeClr val="tx1"/>
                          </a:solidFill>
                          <a:latin typeface="BIZ UDゴシック" panose="020B0400000000000000" pitchFamily="49" charset="-128"/>
                          <a:ea typeface="BIZ UDゴシック" panose="020B0400000000000000" pitchFamily="49" charset="-128"/>
                        </a:rPr>
                        <a:t>（例外あり）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  <a:latin typeface="BIZ UDゴシック" panose="020B0400000000000000" pitchFamily="49" charset="-128"/>
                        <a:ea typeface="BIZ UDゴシック" panose="020B0400000000000000" pitchFamily="49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1189530" y="267037"/>
            <a:ext cx="492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【</a:t>
            </a:r>
            <a:r>
              <a:rPr kumimoji="1" lang="ja-JP" altLang="en-US" sz="2400" dirty="0" smtClean="0"/>
              <a:t>面会レベルの基準</a:t>
            </a:r>
            <a:r>
              <a:rPr kumimoji="1" lang="en-US" altLang="ja-JP" sz="2400" dirty="0" smtClean="0"/>
              <a:t>】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51238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65</Words>
  <Application>Microsoft Office PowerPoint</Application>
  <PresentationFormat>ワイド画面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WS033</dc:creator>
  <cp:lastModifiedBy>WS033</cp:lastModifiedBy>
  <cp:revision>4</cp:revision>
  <dcterms:created xsi:type="dcterms:W3CDTF">2026-09-02T00:40:56Z</dcterms:created>
  <dcterms:modified xsi:type="dcterms:W3CDTF">2026-09-11T02:44:19Z</dcterms:modified>
</cp:coreProperties>
</file>